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134805727" r:id="rId3"/>
    <p:sldId id="2134805569" r:id="rId4"/>
    <p:sldId id="260" r:id="rId5"/>
    <p:sldId id="362" r:id="rId6"/>
    <p:sldId id="2134805728" r:id="rId7"/>
    <p:sldId id="2134805729" r:id="rId8"/>
    <p:sldId id="2134805730" r:id="rId9"/>
    <p:sldId id="2134805731" r:id="rId10"/>
    <p:sldId id="2134805734" r:id="rId11"/>
    <p:sldId id="2134805732" r:id="rId12"/>
    <p:sldId id="2134805737" r:id="rId13"/>
    <p:sldId id="2134805633" r:id="rId14"/>
    <p:sldId id="2134805733" r:id="rId15"/>
    <p:sldId id="2076137127" r:id="rId16"/>
    <p:sldId id="2076137128" r:id="rId17"/>
    <p:sldId id="2134805738" r:id="rId18"/>
    <p:sldId id="2134805739" r:id="rId19"/>
    <p:sldId id="2134805743" r:id="rId20"/>
    <p:sldId id="2134805740" r:id="rId21"/>
    <p:sldId id="2134805744" r:id="rId22"/>
    <p:sldId id="2134805741" r:id="rId23"/>
    <p:sldId id="2134805745" r:id="rId24"/>
    <p:sldId id="2134805746" r:id="rId25"/>
    <p:sldId id="2134805747" r:id="rId26"/>
    <p:sldId id="2134805742" r:id="rId27"/>
    <p:sldId id="2076137151" r:id="rId28"/>
    <p:sldId id="2134805716" r:id="rId29"/>
    <p:sldId id="2134805717" r:id="rId30"/>
    <p:sldId id="2134805715" r:id="rId31"/>
    <p:sldId id="2134805718" r:id="rId32"/>
    <p:sldId id="2134805719" r:id="rId33"/>
    <p:sldId id="2134805720" r:id="rId34"/>
    <p:sldId id="2134805721" r:id="rId35"/>
    <p:sldId id="2134805722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2134805569"/>
            <p14:sldId id="260"/>
            <p14:sldId id="362"/>
            <p14:sldId id="2134805728"/>
            <p14:sldId id="2134805729"/>
            <p14:sldId id="2134805730"/>
            <p14:sldId id="2134805731"/>
            <p14:sldId id="2134805734"/>
            <p14:sldId id="2134805732"/>
            <p14:sldId id="2134805737"/>
            <p14:sldId id="2134805633"/>
            <p14:sldId id="2134805733"/>
            <p14:sldId id="2076137127"/>
          </p14:sldIdLst>
        </p14:section>
        <p14:section name="HYBRID SECURITY" id="{333E3495-BCA8-4ADC-93E6-F345810A73AC}">
          <p14:sldIdLst>
            <p14:sldId id="2076137128"/>
            <p14:sldId id="2134805738"/>
          </p14:sldIdLst>
        </p14:section>
        <p14:section name="HIGH AVAILABILITY" id="{8EF79E7D-31A0-4214-9268-482F51EC69E4}">
          <p14:sldIdLst>
            <p14:sldId id="2134805739"/>
            <p14:sldId id="2134805743"/>
          </p14:sldIdLst>
        </p14:section>
        <p14:section name="DISASTER RECOVERY" id="{03B00397-A847-44C0-9BE5-BC570F817FDF}">
          <p14:sldIdLst>
            <p14:sldId id="2134805740"/>
            <p14:sldId id="2134805744"/>
          </p14:sldIdLst>
        </p14:section>
        <p14:section name="MIGRATION" id="{E8722314-F43C-4106-8E66-17BC96AF395F}">
          <p14:sldIdLst>
            <p14:sldId id="2134805741"/>
            <p14:sldId id="2134805745"/>
          </p14:sldIdLst>
        </p14:section>
        <p14:section name="MONITORING" id="{A3444A69-A84C-4879-92A7-499A0CFA1D95}">
          <p14:sldIdLst>
            <p14:sldId id="2134805746"/>
            <p14:sldId id="2134805747"/>
          </p14:sldIdLst>
        </p14:section>
        <p14:section name="EXAM PREP" id="{BF3FCDEE-A3A9-48A7-AA73-0AC7A7186341}">
          <p14:sldIdLst>
            <p14:sldId id="2134805742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70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6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8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124636"/>
            <a:ext cx="5796480" cy="149860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AZ-801: Configuring Windows Server Hybrid Advanced Services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3704414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3B189F-F3A4-4488-A250-35E9796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69" y="1062098"/>
            <a:ext cx="3435679" cy="3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Certification Tiers</a:t>
            </a:r>
          </a:p>
        </p:txBody>
      </p:sp>
      <p:pic>
        <p:nvPicPr>
          <p:cNvPr id="1026" name="Picture 2" descr="Azure cloud certification levels">
            <a:extLst>
              <a:ext uri="{FF2B5EF4-FFF2-40B4-BE49-F238E27FC236}">
                <a16:creationId xmlns:a16="http://schemas.microsoft.com/office/drawing/2014/main" id="{230C51B3-90D4-4825-A7F8-55BDEF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" y="982133"/>
            <a:ext cx="8904522" cy="35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8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Hybrid Admin Assoc.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57CC-8E06-43ED-9F4B-EA7382C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" y="812435"/>
            <a:ext cx="8417263" cy="3816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C50B2-19A5-4FD9-AFCC-67A85ED81EEB}"/>
              </a:ext>
            </a:extLst>
          </p:cNvPr>
          <p:cNvSpPr/>
          <p:nvPr/>
        </p:nvSpPr>
        <p:spPr>
          <a:xfrm>
            <a:off x="4918460" y="3933797"/>
            <a:ext cx="3492437" cy="5817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1-year cert validity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timw.info/az801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8AC788C-EE41-4C59-A81A-B1CAC744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22" y="1072974"/>
            <a:ext cx="2443177" cy="2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3069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7786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8729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054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7520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59439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13899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5529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064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6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Prep</a:t>
            </a:r>
          </a:p>
        </p:txBody>
      </p:sp>
    </p:spTree>
    <p:extLst>
      <p:ext uri="{BB962C8B-B14F-4D97-AF65-F5344CB8AC3E}">
        <p14:creationId xmlns:p14="http://schemas.microsoft.com/office/powerpoint/2010/main" val="107933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FA3E5-3A5C-4203-9228-83AF7DE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2" y="560553"/>
            <a:ext cx="6756396" cy="45194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EE37-EDDD-4254-B279-D24B5BAA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1" y="560553"/>
            <a:ext cx="8557338" cy="44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D18D0-B22E-4C1D-B20B-A7901A79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Windows Server hybrid security</a:t>
            </a:r>
          </a:p>
          <a:p>
            <a:r>
              <a:rPr lang="en-US" dirty="0"/>
              <a:t>Windows Server high availability</a:t>
            </a:r>
          </a:p>
          <a:p>
            <a:r>
              <a:rPr lang="en-US" dirty="0"/>
              <a:t>Disaster Recovery (start)</a:t>
            </a:r>
          </a:p>
        </p:txBody>
      </p:sp>
    </p:spTree>
    <p:extLst>
      <p:ext uri="{BB962C8B-B14F-4D97-AF65-F5344CB8AC3E}">
        <p14:creationId xmlns:p14="http://schemas.microsoft.com/office/powerpoint/2010/main" val="1490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EC7D-C882-462F-A063-50C5C03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1F9B2-9D35-4B9B-9826-ED552381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" y="560553"/>
            <a:ext cx="8434397" cy="4434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99FA-76F6-49B4-971E-4884221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6" y="484353"/>
            <a:ext cx="6864268" cy="45916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984-6F95-43C3-9598-FBF0D9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" y="771750"/>
            <a:ext cx="891170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C130-4470-4748-BEB1-4D9A0383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560553"/>
            <a:ext cx="8569326" cy="44458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978398" y="493740"/>
            <a:ext cx="7202938" cy="4579910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Disaster Recovery (finish)</a:t>
            </a:r>
          </a:p>
          <a:p>
            <a:r>
              <a:rPr lang="en-US" dirty="0"/>
              <a:t>Server and Workload Migration</a:t>
            </a:r>
          </a:p>
          <a:p>
            <a:r>
              <a:rPr lang="en-US" dirty="0"/>
              <a:t>Monitoring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5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timw.info/az801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70 percent demo</a:t>
            </a:r>
          </a:p>
          <a:p>
            <a:pPr lvl="1"/>
            <a:r>
              <a:rPr lang="en-US" dirty="0"/>
              <a:t>Real-world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8473</TotalTime>
  <Words>297</Words>
  <Application>Microsoft Office PowerPoint</Application>
  <PresentationFormat>On-screen Show (16:9)</PresentationFormat>
  <Paragraphs>85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Tahoma</vt:lpstr>
      <vt:lpstr>Times New Roman</vt:lpstr>
      <vt:lpstr>Standard_LiveLessons_2017</vt:lpstr>
      <vt:lpstr>Exam AZ-801: Configuring Windows Server Hybrid Advanced Services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Microsoft Certification Tiers</vt:lpstr>
      <vt:lpstr>Windows Server Hybrid Admin Assoc.</vt:lpstr>
      <vt:lpstr> </vt:lpstr>
      <vt:lpstr>Thank you!</vt:lpstr>
      <vt:lpstr>Security</vt:lpstr>
      <vt:lpstr>Title</vt:lpstr>
      <vt:lpstr>High Availability</vt:lpstr>
      <vt:lpstr>Title</vt:lpstr>
      <vt:lpstr>Disaster Recovery</vt:lpstr>
      <vt:lpstr>Title</vt:lpstr>
      <vt:lpstr>Migration</vt:lpstr>
      <vt:lpstr>Title</vt:lpstr>
      <vt:lpstr>Monitoring</vt:lpstr>
      <vt:lpstr>Title</vt:lpstr>
      <vt:lpstr>Exam Prep</vt:lpstr>
      <vt:lpstr> Single-Answer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170</cp:revision>
  <dcterms:created xsi:type="dcterms:W3CDTF">2015-09-28T19:52:00Z</dcterms:created>
  <dcterms:modified xsi:type="dcterms:W3CDTF">2022-01-04T14:49:09Z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